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1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62"/>
  </p:normalViewPr>
  <p:slideViewPr>
    <p:cSldViewPr snapToGrid="0" snapToObjects="1">
      <p:cViewPr varScale="1">
        <p:scale>
          <a:sx n="109" d="100"/>
          <a:sy n="109" d="100"/>
        </p:scale>
        <p:origin x="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D9607-1943-A944-A6C5-A1D9AB051754}" type="datetimeFigureOut">
              <a:rPr lang="en-US" smtClean="0"/>
              <a:t>6/6/20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EF461EA0-8008-D444-9AA8-1065039D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089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D9607-1943-A944-A6C5-A1D9AB051754}" type="datetimeFigureOut">
              <a:rPr lang="en-US" smtClean="0"/>
              <a:t>6/6/20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F461EA0-8008-D444-9AA8-1065039D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740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D9607-1943-A944-A6C5-A1D9AB051754}" type="datetimeFigureOut">
              <a:rPr lang="en-US" smtClean="0"/>
              <a:t>6/6/20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F461EA0-8008-D444-9AA8-1065039D2C9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30463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D9607-1943-A944-A6C5-A1D9AB051754}" type="datetimeFigureOut">
              <a:rPr lang="en-US" smtClean="0"/>
              <a:t>6/6/20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F461EA0-8008-D444-9AA8-1065039D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4349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D9607-1943-A944-A6C5-A1D9AB051754}" type="datetimeFigureOut">
              <a:rPr lang="en-US" smtClean="0"/>
              <a:t>6/6/20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F461EA0-8008-D444-9AA8-1065039D2C9F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801094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D9607-1943-A944-A6C5-A1D9AB051754}" type="datetimeFigureOut">
              <a:rPr lang="en-US" smtClean="0"/>
              <a:t>6/6/20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F461EA0-8008-D444-9AA8-1065039D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310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D9607-1943-A944-A6C5-A1D9AB051754}" type="datetimeFigureOut">
              <a:rPr lang="en-US" smtClean="0"/>
              <a:t>6/6/20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61EA0-8008-D444-9AA8-1065039D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628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D9607-1943-A944-A6C5-A1D9AB051754}" type="datetimeFigureOut">
              <a:rPr lang="en-US" smtClean="0"/>
              <a:t>6/6/20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61EA0-8008-D444-9AA8-1065039D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824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D9607-1943-A944-A6C5-A1D9AB051754}" type="datetimeFigureOut">
              <a:rPr lang="en-US" smtClean="0"/>
              <a:t>6/6/20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61EA0-8008-D444-9AA8-1065039D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398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D9607-1943-A944-A6C5-A1D9AB051754}" type="datetimeFigureOut">
              <a:rPr lang="en-US" smtClean="0"/>
              <a:t>6/6/20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F461EA0-8008-D444-9AA8-1065039D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949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D9607-1943-A944-A6C5-A1D9AB051754}" type="datetimeFigureOut">
              <a:rPr lang="en-US" smtClean="0"/>
              <a:t>6/6/20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F461EA0-8008-D444-9AA8-1065039D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728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D9607-1943-A944-A6C5-A1D9AB051754}" type="datetimeFigureOut">
              <a:rPr lang="en-US" smtClean="0"/>
              <a:t>6/6/20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F461EA0-8008-D444-9AA8-1065039D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80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D9607-1943-A944-A6C5-A1D9AB051754}" type="datetimeFigureOut">
              <a:rPr lang="en-US" smtClean="0"/>
              <a:t>6/6/20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61EA0-8008-D444-9AA8-1065039D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151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D9607-1943-A944-A6C5-A1D9AB051754}" type="datetimeFigureOut">
              <a:rPr lang="en-US" smtClean="0"/>
              <a:t>6/6/20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61EA0-8008-D444-9AA8-1065039D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037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D9607-1943-A944-A6C5-A1D9AB051754}" type="datetimeFigureOut">
              <a:rPr lang="en-US" smtClean="0"/>
              <a:t>6/6/20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61EA0-8008-D444-9AA8-1065039D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221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D9607-1943-A944-A6C5-A1D9AB051754}" type="datetimeFigureOut">
              <a:rPr lang="en-US" smtClean="0"/>
              <a:t>6/6/20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F461EA0-8008-D444-9AA8-1065039D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36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DD9607-1943-A944-A6C5-A1D9AB051754}" type="datetimeFigureOut">
              <a:rPr lang="en-US" smtClean="0"/>
              <a:t>6/6/20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EF461EA0-8008-D444-9AA8-1065039D2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056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  <p:sldLayoutId id="2147483783" r:id="rId12"/>
    <p:sldLayoutId id="2147483784" r:id="rId13"/>
    <p:sldLayoutId id="2147483785" r:id="rId14"/>
    <p:sldLayoutId id="2147483786" r:id="rId15"/>
    <p:sldLayoutId id="214748378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www.mathsisfun.com/equation_of_line.html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analyticsvidhya.com/wp-content/uploads/2015/08/Linear_Regression.png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5EE67-1936-EE4D-9A64-1EBF839303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6153" y="401395"/>
            <a:ext cx="4208585" cy="548175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Linear Regression</a:t>
            </a:r>
            <a:r>
              <a:rPr lang="en-IN" sz="28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07D0E50-9D1B-CC44-83EB-4DB36B1E3B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985124"/>
            <a:ext cx="10105291" cy="1722906"/>
          </a:xfrm>
        </p:spPr>
        <p:txBody>
          <a:bodyPr>
            <a:noAutofit/>
          </a:bodyPr>
          <a:lstStyle/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It is used to estimate real values (cost of houses, number of calls, total sales etc.) based on continuous variable(s). Here, we establish relationship between independent and dependent variables by fitting a best line. This best fit line is known as regression line and represented by a linear equation </a:t>
            </a:r>
          </a:p>
          <a:p>
            <a:pPr algn="l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AutoShape 2" descr="y=mx+b graph">
            <a:extLst>
              <a:ext uri="{FF2B5EF4-FFF2-40B4-BE49-F238E27FC236}">
                <a16:creationId xmlns:a16="http://schemas.microsoft.com/office/drawing/2014/main" id="{AE21A837-B21D-8345-BEB4-D13A257CFBA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1805354" cy="1805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3" descr="Equation of a Straight Line y=mx+b">
            <a:extLst>
              <a:ext uri="{FF2B5EF4-FFF2-40B4-BE49-F238E27FC236}">
                <a16:creationId xmlns:a16="http://schemas.microsoft.com/office/drawing/2014/main" id="{BA46D8A8-6EE5-8347-B1CD-73934C1DC75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618163" y="32988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14725907-922A-7342-95B7-6386CC6506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18163" y="329882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5BECC4-D809-A344-8D22-64069AEE4FAD}"/>
              </a:ext>
            </a:extLst>
          </p:cNvPr>
          <p:cNvSpPr txBox="1"/>
          <p:nvPr/>
        </p:nvSpPr>
        <p:spPr>
          <a:xfrm>
            <a:off x="8710246" y="6350713"/>
            <a:ext cx="35755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dirty="0">
                <a:hlinkClick r:id="rId2"/>
              </a:rPr>
              <a:t>Reference : Code Basics &amp; https://www.mathsisfun.com/equation_of_line.html</a:t>
            </a:r>
            <a:endParaRPr lang="en-US" sz="10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112629E-C610-084E-8B8F-8C5124B6A2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2409905"/>
            <a:ext cx="6729046" cy="318310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860D731-EF39-C64A-A1BC-708DD313468F}"/>
              </a:ext>
            </a:extLst>
          </p:cNvPr>
          <p:cNvSpPr/>
          <p:nvPr/>
        </p:nvSpPr>
        <p:spPr>
          <a:xfrm>
            <a:off x="1981200" y="5662593"/>
            <a:ext cx="99528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Note : These coefficients a and b are derived based on minimizing the sum of squared difference of distance between data points and regression line.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8914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5">
            <a:extLst>
              <a:ext uri="{FF2B5EF4-FFF2-40B4-BE49-F238E27FC236}">
                <a16:creationId xmlns:a16="http://schemas.microsoft.com/office/drawing/2014/main" id="{533A451E-0D5E-4E4E-9330-B98DD5B94D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03766" y="858450"/>
            <a:ext cx="8584467" cy="28465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82505" rIns="0" bIns="7617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do you find "m" and "b"?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 is easy: just see where the line crosses the Y axis.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 (the Slope) needs some calculation: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 = change in </a:t>
            </a:r>
            <a:r>
              <a:rPr lang="en-US" altLang="en-US" sz="24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 / change in X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701270B-1BA0-284F-967F-697F4C48D3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3766" y="3704980"/>
            <a:ext cx="7137400" cy="27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185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68C7553B-9814-4A46-97A6-659EEA74DD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6739" y="303877"/>
            <a:ext cx="973015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How do we create this line of best fit?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The most common method of creating this line of best fit is by using an estimation technique called the least square method. The equation is shown below where xi and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yi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is a specific value in your data set and x and y with a dash above is the mean for all the x or y values.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3" name="Picture 5">
            <a:extLst>
              <a:ext uri="{FF2B5EF4-FFF2-40B4-BE49-F238E27FC236}">
                <a16:creationId xmlns:a16="http://schemas.microsoft.com/office/drawing/2014/main" id="{12765B09-D7B9-1B47-98E0-919B264740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4523" y="2063750"/>
            <a:ext cx="4292600" cy="321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88D7B675-F7CD-2C41-839D-1A529E3754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6739" y="5428488"/>
            <a:ext cx="593187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The equation for the least square method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0626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31A7C-9C5E-9246-812D-F3ADB0EE0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Look at the below example. Here we have identified the best fit line having linear equation 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y=0.2811x+13.9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 Now using this equation, we can find the weight, knowing the height of a person.</a:t>
            </a:r>
            <a:b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Content Placeholder 3" descr="Linear_Regression">
            <a:hlinkClick r:id="rId2"/>
            <a:extLst>
              <a:ext uri="{FF2B5EF4-FFF2-40B4-BE49-F238E27FC236}">
                <a16:creationId xmlns:a16="http://schemas.microsoft.com/office/drawing/2014/main" id="{E3C6876B-83D1-F947-890E-B391DB32BD7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2925" y="2221524"/>
            <a:ext cx="4947139" cy="273147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F088B74-3926-DE46-9F35-CFD7F1A4E7E8}"/>
              </a:ext>
            </a:extLst>
          </p:cNvPr>
          <p:cNvSpPr/>
          <p:nvPr/>
        </p:nvSpPr>
        <p:spPr>
          <a:xfrm>
            <a:off x="2592925" y="5708358"/>
            <a:ext cx="89116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95858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Linear Regression is mainly of two types: </a:t>
            </a:r>
            <a:r>
              <a:rPr lang="en-US" b="1" dirty="0">
                <a:solidFill>
                  <a:srgbClr val="595858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Simple Linear Regression </a:t>
            </a:r>
            <a:r>
              <a:rPr lang="en-US" dirty="0">
                <a:solidFill>
                  <a:srgbClr val="595858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and </a:t>
            </a:r>
            <a:r>
              <a:rPr lang="en-US" b="1" dirty="0">
                <a:solidFill>
                  <a:srgbClr val="595858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Multiple Linear Regression</a:t>
            </a:r>
            <a:r>
              <a:rPr lang="en-IN" b="1" dirty="0"/>
              <a:t>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68873170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{F25B4F85-6F64-5349-A7E1-D27D26FF28D0}tf10001069</Template>
  <TotalTime>116</TotalTime>
  <Words>284</Words>
  <Application>Microsoft Macintosh PowerPoint</Application>
  <PresentationFormat>Widescreen</PresentationFormat>
  <Paragraphs>19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Wisp</vt:lpstr>
      <vt:lpstr>Linear Regression </vt:lpstr>
      <vt:lpstr>PowerPoint Presentation</vt:lpstr>
      <vt:lpstr>PowerPoint Presentation</vt:lpstr>
      <vt:lpstr>Look at the below example. Here we have identified the best fit line having linear equation y=0.2811x+13.9. Now using this equation, we can find the weight, knowing the height of a person.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Linear Regression </dc:title>
  <dc:creator>Microsoft Office User</dc:creator>
  <cp:lastModifiedBy>Microsoft Office User</cp:lastModifiedBy>
  <cp:revision>10</cp:revision>
  <dcterms:created xsi:type="dcterms:W3CDTF">2020-06-06T09:49:59Z</dcterms:created>
  <dcterms:modified xsi:type="dcterms:W3CDTF">2020-06-06T11:46:15Z</dcterms:modified>
</cp:coreProperties>
</file>

<file path=docProps/thumbnail.jpeg>
</file>